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uli"/>
      <p:regular r:id="rId37"/>
      <p:bold r:id="rId38"/>
      <p:italic r:id="rId39"/>
      <p:boldItalic r:id="rId40"/>
    </p:embeddedFont>
    <p:embeddedFont>
      <p:font typeface="Varela Round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46993B8-B3EA-440C-B872-635FD24ADEF2}">
  <a:tblStyle styleId="{346993B8-B3EA-440C-B872-635FD24AD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boldItalic.fntdata"/><Relationship Id="rId20" Type="http://schemas.openxmlformats.org/officeDocument/2006/relationships/slide" Target="slides/slide14.xml"/><Relationship Id="rId41" Type="http://schemas.openxmlformats.org/officeDocument/2006/relationships/font" Target="fonts/VarelaRoun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uli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uli-italic.fntdata"/><Relationship Id="rId16" Type="http://schemas.openxmlformats.org/officeDocument/2006/relationships/slide" Target="slides/slide10.xml"/><Relationship Id="rId38" Type="http://schemas.openxmlformats.org/officeDocument/2006/relationships/font" Target="fonts/Muli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2281b2f5_15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2281b2f5_1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2281b2f5_15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2281b2f5_15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34e78a211_76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34e78a211_7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Georgia"/>
                <a:ea typeface="Georgia"/>
                <a:cs typeface="Georgia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half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hyperlink" Target="http://slidemodel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19.png"/><Relationship Id="rId5" Type="http://schemas.openxmlformats.org/officeDocument/2006/relationships/hyperlink" Target="http://slidemode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slide" Target="/ppt/slides/slide28.xm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hyperlink" Target="http://www.google.com/sheets/about/" TargetMode="External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Relationship Id="rId4" Type="http://schemas.openxmlformats.org/officeDocument/2006/relationships/hyperlink" Target="http://www.slidescarnival.com/" TargetMode="External"/><Relationship Id="rId5" Type="http://schemas.openxmlformats.org/officeDocument/2006/relationships/hyperlink" Target="http://deathtothestockphoto.com/" TargetMode="External"/><Relationship Id="rId6" Type="http://schemas.openxmlformats.org/officeDocument/2006/relationships/hyperlink" Target="http://deathtothestockphoto.com/wp-content/uploads/DeathtotheStockPhoto-License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Relationship Id="rId4" Type="http://schemas.openxmlformats.org/officeDocument/2006/relationships/hyperlink" Target="https://www.fontsquirrel.com/fonts/muli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5128375" y="302375"/>
            <a:ext cx="34932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5128482" y="1509475"/>
            <a:ext cx="34932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4294967295" type="title"/>
          </p:nvPr>
        </p:nvSpPr>
        <p:spPr>
          <a:xfrm>
            <a:off x="0" y="1461375"/>
            <a:ext cx="4484400" cy="2220600"/>
          </a:xfrm>
          <a:prstGeom prst="rect">
            <a:avLst/>
          </a:prstGeom>
          <a:solidFill>
            <a:srgbClr val="00B2FF">
              <a:alpha val="733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BIG IMAGE</a:t>
            </a:r>
            <a:endParaRPr sz="2000"/>
          </a:p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32650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Gray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3224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Black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1207650" y="1665625"/>
            <a:ext cx="2613900" cy="2613900"/>
          </a:xfrm>
          <a:prstGeom prst="donut">
            <a:avLst>
              <a:gd fmla="val 8161" name="adj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White</a:t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INFOGRAPHICS TO SHOW DATA</a:t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1978345" y="1423474"/>
            <a:ext cx="5201700" cy="821100"/>
          </a:xfrm>
          <a:custGeom>
            <a:rect b="b" l="l" r="r" t="t"/>
            <a:pathLst>
              <a:path extrusionOk="0" h="120000" w="12000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cap="flat" cmpd="sng" w="19050">
            <a:solidFill>
              <a:srgbClr val="00B2FF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1978345" y="1423475"/>
            <a:ext cx="4479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/>
          <p:nvPr/>
        </p:nvSpPr>
        <p:spPr>
          <a:xfrm flipH="1">
            <a:off x="1535853" y="1423475"/>
            <a:ext cx="4479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3262288" y="1899280"/>
            <a:ext cx="447600" cy="12453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5"/>
          <p:cNvSpPr/>
          <p:nvPr/>
        </p:nvSpPr>
        <p:spPr>
          <a:xfrm flipH="1">
            <a:off x="2818998" y="1899280"/>
            <a:ext cx="447600" cy="12453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42979" y="1764468"/>
            <a:ext cx="447600" cy="1379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/>
          <p:nvPr/>
        </p:nvSpPr>
        <p:spPr>
          <a:xfrm flipH="1">
            <a:off x="4099688" y="1764468"/>
            <a:ext cx="447600" cy="1379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5828721" y="1423475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 flipH="1">
            <a:off x="5385343" y="1423475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161184" y="2204422"/>
            <a:ext cx="447000" cy="9279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/>
          <p:nvPr/>
        </p:nvSpPr>
        <p:spPr>
          <a:xfrm flipH="1">
            <a:off x="6717806" y="2204422"/>
            <a:ext cx="447000" cy="9279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1535700" y="3220930"/>
            <a:ext cx="896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2819094" y="322093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4097080" y="3234120"/>
            <a:ext cx="8931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5385332" y="3234120"/>
            <a:ext cx="8904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  <a:endParaRPr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751286" y="3220930"/>
            <a:ext cx="8568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  <a:endParaRPr b="1" i="0" sz="1800" u="none" cap="none" strike="noStrike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Enter text here. </a:t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4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5093088" y="1571081"/>
            <a:ext cx="2202600" cy="517200"/>
          </a:xfrm>
          <a:custGeom>
            <a:rect b="b" l="l" r="r" t="t"/>
            <a:pathLst>
              <a:path extrusionOk="0" h="120000" w="12000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1939962" y="1249500"/>
            <a:ext cx="2478000" cy="439500"/>
          </a:xfrm>
          <a:custGeom>
            <a:rect b="b" l="l" r="r" t="t"/>
            <a:pathLst>
              <a:path extrusionOk="0" h="120000" w="12000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1721201" y="2087884"/>
            <a:ext cx="2102100" cy="560400"/>
          </a:xfrm>
          <a:custGeom>
            <a:rect b="b" l="l" r="r" t="t"/>
            <a:pathLst>
              <a:path extrusionOk="0" h="120000" w="12000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700" y="4443331"/>
            <a:ext cx="2962129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1994791" y="1284780"/>
            <a:ext cx="1582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4854401" y="2642041"/>
            <a:ext cx="1910400" cy="534300"/>
          </a:xfrm>
          <a:custGeom>
            <a:rect b="b" l="l" r="r" t="t"/>
            <a:pathLst>
              <a:path extrusionOk="0" h="120000" w="12000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3375761" y="1581057"/>
            <a:ext cx="2021100" cy="603300"/>
          </a:xfrm>
          <a:custGeom>
            <a:rect b="b" l="l" r="r" t="t"/>
            <a:pathLst>
              <a:path extrusionOk="0" h="120000" w="12000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3357228" y="2081885"/>
            <a:ext cx="2063400" cy="610500"/>
          </a:xfrm>
          <a:custGeom>
            <a:rect b="b" l="l" r="r" t="t"/>
            <a:pathLst>
              <a:path extrusionOk="0" h="120000" w="12000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cap="flat" cmpd="sng" w="9525">
            <a:solidFill>
              <a:srgbClr val="3C78D8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5986675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b="1" lang="en" sz="1000" u="sng">
                <a:solidFill>
                  <a:srgbClr val="00B2FF"/>
                </a:solidFill>
                <a:latin typeface="Varela Round"/>
                <a:ea typeface="Varela Round"/>
                <a:cs typeface="Varela Round"/>
                <a:sym typeface="Varela Round"/>
                <a:hlinkClick r:id="rId5"/>
              </a:rPr>
              <a:t>http://slidemodel.com</a:t>
            </a:r>
            <a:endParaRPr sz="1000">
              <a:solidFill>
                <a:srgbClr val="00B2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4236818" y="4213721"/>
            <a:ext cx="293100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6"/>
          <p:cNvSpPr/>
          <p:nvPr/>
        </p:nvSpPr>
        <p:spPr>
          <a:xfrm>
            <a:off x="3971573" y="3737663"/>
            <a:ext cx="830400" cy="602700"/>
          </a:xfrm>
          <a:custGeom>
            <a:rect b="b" l="l" r="r" t="t"/>
            <a:pathLst>
              <a:path extrusionOk="0" h="120000" w="12000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3906251" y="3600092"/>
            <a:ext cx="960900" cy="213000"/>
          </a:xfrm>
          <a:custGeom>
            <a:rect b="b" l="l" r="r" t="t"/>
            <a:pathLst>
              <a:path extrusionOk="0" h="120000" w="12000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068070" y="3877214"/>
            <a:ext cx="165300" cy="433800"/>
          </a:xfrm>
          <a:custGeom>
            <a:rect b="b" l="l" r="r" t="t"/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4540166" y="3877214"/>
            <a:ext cx="165300" cy="433800"/>
          </a:xfrm>
          <a:custGeom>
            <a:rect b="b" l="l" r="r" t="t"/>
            <a:pathLst>
              <a:path extrusionOk="0" h="120000" w="12000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6"/>
          <p:cNvSpPr/>
          <p:nvPr/>
        </p:nvSpPr>
        <p:spPr>
          <a:xfrm>
            <a:off x="3960686" y="4155327"/>
            <a:ext cx="852300" cy="59400"/>
          </a:xfrm>
          <a:custGeom>
            <a:rect b="b" l="l" r="r" t="t"/>
            <a:pathLst>
              <a:path extrusionOk="0" h="120000" w="12000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/>
          <p:nvPr/>
        </p:nvSpPr>
        <p:spPr>
          <a:xfrm>
            <a:off x="3960686" y="4052396"/>
            <a:ext cx="852300" cy="61200"/>
          </a:xfrm>
          <a:custGeom>
            <a:rect b="b" l="l" r="r" t="t"/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3960686" y="3948475"/>
            <a:ext cx="852300" cy="61200"/>
          </a:xfrm>
          <a:custGeom>
            <a:rect b="b" l="l" r="r" t="t"/>
            <a:pathLst>
              <a:path extrusionOk="0" h="120000" w="12000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3960686" y="3845543"/>
            <a:ext cx="852300" cy="61200"/>
          </a:xfrm>
          <a:custGeom>
            <a:rect b="b" l="l" r="r" t="t"/>
            <a:pathLst>
              <a:path extrusionOk="0" h="120000" w="12000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2135987" y="3182453"/>
            <a:ext cx="1817700" cy="45240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3633088" y="1249500"/>
            <a:ext cx="1504500" cy="454500"/>
          </a:xfrm>
          <a:custGeom>
            <a:rect b="b" l="l" r="r" t="t"/>
            <a:pathLst>
              <a:path extrusionOk="0" h="120000" w="12000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445606" y="2639080"/>
            <a:ext cx="1878600" cy="560400"/>
          </a:xfrm>
          <a:custGeom>
            <a:rect b="b" l="l" r="r" t="t"/>
            <a:pathLst>
              <a:path extrusionOk="0" h="120000" w="12000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5396769" y="2078888"/>
            <a:ext cx="5700" cy="5100"/>
          </a:xfrm>
          <a:custGeom>
            <a:rect b="b" l="l" r="r" t="t"/>
            <a:pathLst>
              <a:path extrusionOk="0" h="120000" w="12000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762742" y="3182429"/>
            <a:ext cx="1241100" cy="452400"/>
          </a:xfrm>
          <a:custGeom>
            <a:rect b="b" l="l" r="r" t="t"/>
            <a:pathLst>
              <a:path extrusionOk="0" h="120000" w="12000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5463325" y="1573500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5234475" y="2654025"/>
            <a:ext cx="16761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2418425" y="3182425"/>
            <a:ext cx="13920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1721200" y="2082700"/>
            <a:ext cx="15822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Insert your desired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text here.</a:t>
            </a:r>
            <a:endParaRPr b="0" i="0" sz="10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70" name="Google Shape;270;p36"/>
          <p:cNvGrpSpPr/>
          <p:nvPr/>
        </p:nvGrpSpPr>
        <p:grpSpPr>
          <a:xfrm>
            <a:off x="4251604" y="2310716"/>
            <a:ext cx="265704" cy="249986"/>
            <a:chOff x="5972700" y="2330200"/>
            <a:chExt cx="411625" cy="387275"/>
          </a:xfrm>
        </p:grpSpPr>
        <p:sp>
          <p:nvSpPr>
            <p:cNvPr id="271" name="Google Shape;271;p3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4239420" y="1841678"/>
            <a:ext cx="290072" cy="194957"/>
            <a:chOff x="1244800" y="3717225"/>
            <a:chExt cx="449375" cy="302025"/>
          </a:xfrm>
        </p:grpSpPr>
        <p:sp>
          <p:nvSpPr>
            <p:cNvPr id="274" name="Google Shape;274;p36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6"/>
          <p:cNvGrpSpPr/>
          <p:nvPr/>
        </p:nvGrpSpPr>
        <p:grpSpPr>
          <a:xfrm>
            <a:off x="4243350" y="1371310"/>
            <a:ext cx="282213" cy="220503"/>
            <a:chOff x="1923075" y="3694075"/>
            <a:chExt cx="437200" cy="341600"/>
          </a:xfrm>
        </p:grpSpPr>
        <p:sp>
          <p:nvSpPr>
            <p:cNvPr id="281" name="Google Shape;281;p36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4248852" y="3303376"/>
            <a:ext cx="271207" cy="240949"/>
            <a:chOff x="5292575" y="3681900"/>
            <a:chExt cx="420150" cy="373275"/>
          </a:xfrm>
        </p:grpSpPr>
        <p:sp>
          <p:nvSpPr>
            <p:cNvPr id="291" name="Google Shape;291;p36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6"/>
          <p:cNvGrpSpPr/>
          <p:nvPr/>
        </p:nvGrpSpPr>
        <p:grpSpPr>
          <a:xfrm>
            <a:off x="4301525" y="2805920"/>
            <a:ext cx="165861" cy="262961"/>
            <a:chOff x="6718575" y="2318625"/>
            <a:chExt cx="256950" cy="407375"/>
          </a:xfrm>
        </p:grpSpPr>
        <p:sp>
          <p:nvSpPr>
            <p:cNvPr id="299" name="Google Shape;299;p3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13" name="Google Shape;313;p37"/>
          <p:cNvGraphicFramePr/>
          <p:nvPr/>
        </p:nvGraphicFramePr>
        <p:xfrm>
          <a:off x="1190500" y="867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{346993B8-B3EA-440C-B872-635FD24ADEF2}</a:tableStyleId>
              </a:tblPr>
              <a:tblGrid>
                <a:gridCol w="1690750"/>
                <a:gridCol w="1690750"/>
                <a:gridCol w="1690750"/>
                <a:gridCol w="1690750"/>
              </a:tblGrid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1070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b="1" sz="24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solido_n-01.png"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75" y="931101"/>
            <a:ext cx="8120250" cy="4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21" name="Google Shape;321;p38"/>
          <p:cNvSpPr/>
          <p:nvPr/>
        </p:nvSpPr>
        <p:spPr>
          <a:xfrm>
            <a:off x="1837675" y="2151981"/>
            <a:ext cx="7020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our office</a:t>
            </a:r>
            <a:endParaRPr b="1"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1252550" y="23544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2908075" y="3692650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3828725" y="20747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4470750" y="41143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7281725" y="419162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6699275" y="2556975"/>
            <a:ext cx="202500" cy="202500"/>
          </a:xfrm>
          <a:prstGeom prst="donut">
            <a:avLst>
              <a:gd fmla="val 33123" name="adj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ToStock7.jpg" id="333" name="Google Shape;333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>
            <p:ph idx="1" type="subTitle"/>
          </p:nvPr>
        </p:nvSpPr>
        <p:spPr>
          <a:xfrm>
            <a:off x="685800" y="3449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Whoa! That’s a big number, aren’t you proud?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-300307" y="1740400"/>
            <a:ext cx="9744615" cy="166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2FF">
                    <a:alpha val="73330"/>
                  </a:srgbClr>
                </a:solidFill>
                <a:latin typeface="Muli"/>
              </a:rPr>
              <a:t>89,526,124</a:t>
            </a:r>
          </a:p>
        </p:txBody>
      </p:sp>
      <p:sp>
        <p:nvSpPr>
          <p:cNvPr id="336" name="Google Shape;336;p3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4294967295" type="ctrTitle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342" name="Google Shape;342;p40"/>
          <p:cNvSpPr txBox="1"/>
          <p:nvPr>
            <p:ph idx="1" type="subTitle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That’s a lot of money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3" name="Google Shape;343;p40"/>
          <p:cNvSpPr txBox="1"/>
          <p:nvPr>
            <p:ph idx="4294967295" type="ctrTitle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344" name="Google Shape;344;p40"/>
          <p:cNvSpPr txBox="1"/>
          <p:nvPr>
            <p:ph idx="2" type="subTitle"/>
          </p:nvPr>
        </p:nvSpPr>
        <p:spPr>
          <a:xfrm>
            <a:off x="685800" y="43450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Total success!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40"/>
          <p:cNvSpPr txBox="1"/>
          <p:nvPr>
            <p:ph idx="4294967295" type="ctrTitle"/>
          </p:nvPr>
        </p:nvSpPr>
        <p:spPr>
          <a:xfrm>
            <a:off x="685800" y="1810050"/>
            <a:ext cx="77724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346" name="Google Shape;346;p40"/>
          <p:cNvSpPr txBox="1"/>
          <p:nvPr>
            <p:ph idx="3" type="subTitle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a lot of users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1190100" y="302375"/>
            <a:ext cx="6763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2699550" y="1256475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first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2699550" y="2628888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second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699550" y="4001300"/>
            <a:ext cx="3744900" cy="778200"/>
          </a:xfrm>
          <a:prstGeom prst="rect">
            <a:avLst/>
          </a:prstGeom>
          <a:noFill/>
          <a:ln cap="rnd" cmpd="sng" w="114300">
            <a:solidFill>
              <a:srgbClr val="00B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last</a:t>
            </a:r>
            <a:endParaRPr b="1" sz="240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56" name="Google Shape;356;p41"/>
          <p:cNvCxnSpPr>
            <a:endCxn id="354" idx="0"/>
          </p:cNvCxnSpPr>
          <p:nvPr/>
        </p:nvCxnSpPr>
        <p:spPr>
          <a:xfrm>
            <a:off x="4572000" y="2034588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7" name="Google Shape;357;p41"/>
          <p:cNvCxnSpPr>
            <a:endCxn id="355" idx="0"/>
          </p:cNvCxnSpPr>
          <p:nvPr/>
        </p:nvCxnSpPr>
        <p:spPr>
          <a:xfrm>
            <a:off x="4572000" y="3407000"/>
            <a:ext cx="0" cy="594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42976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USE</a:t>
            </a:r>
            <a:endParaRPr sz="2400"/>
          </a:p>
        </p:txBody>
      </p:sp>
      <p:sp>
        <p:nvSpPr>
          <p:cNvPr id="128" name="Google Shape;128;p24"/>
          <p:cNvSpPr txBox="1"/>
          <p:nvPr/>
        </p:nvSpPr>
        <p:spPr>
          <a:xfrm>
            <a:off x="2902775" y="1113875"/>
            <a:ext cx="26544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GOOGLE SLIDES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"Use as Google Slides Theme".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will get a copy of this document on your Google Drive and will be able to edit, add or delete slides.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have to be signed in to your Google account.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5916355" y="1113875"/>
            <a:ext cx="27702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EDIT IN POWERPOINT®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action="ppaction://hlinksldjump" r:id="rId4"/>
              </a:rPr>
              <a:t>Presentation design slide</a:t>
            </a: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)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2902775" y="3753525"/>
            <a:ext cx="57840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 info on how to use this template at </a:t>
            </a:r>
            <a:r>
              <a:rPr b="1"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www.slidescarnival.com/help-use-presentation-template</a:t>
            </a:r>
            <a:endParaRPr b="1"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template is free to use under </a:t>
            </a:r>
            <a:r>
              <a:rPr lang="en" sz="1100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Creative Commons Attribution license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keep the Credits slide or mention SlidesCarnival and other resources used in a slide footer</a:t>
            </a:r>
            <a:r>
              <a:rPr lang="en"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64" name="Google Shape;364;p42"/>
          <p:cNvSpPr txBox="1"/>
          <p:nvPr>
            <p:ph idx="1" type="body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4841720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6" name="Google Shape;366;p42"/>
          <p:cNvSpPr txBox="1"/>
          <p:nvPr>
            <p:ph idx="3" type="body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68" name="Google Shape;368;p42"/>
          <p:cNvSpPr txBox="1"/>
          <p:nvPr>
            <p:ph idx="2" type="body"/>
          </p:nvPr>
        </p:nvSpPr>
        <p:spPr>
          <a:xfrm>
            <a:off x="4841720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9" name="Google Shape;369;p42"/>
          <p:cNvSpPr txBox="1"/>
          <p:nvPr>
            <p:ph idx="3" type="body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70" name="Google Shape;370;p42"/>
          <p:cNvGrpSpPr/>
          <p:nvPr/>
        </p:nvGrpSpPr>
        <p:grpSpPr>
          <a:xfrm>
            <a:off x="3029452" y="1103866"/>
            <a:ext cx="237709" cy="255306"/>
            <a:chOff x="616425" y="2329600"/>
            <a:chExt cx="361700" cy="388475"/>
          </a:xfrm>
        </p:grpSpPr>
        <p:sp>
          <p:nvSpPr>
            <p:cNvPr id="371" name="Google Shape;371;p42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80" name="Google Shape;380;p42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42"/>
          <p:cNvGrpSpPr/>
          <p:nvPr/>
        </p:nvGrpSpPr>
        <p:grpSpPr>
          <a:xfrm>
            <a:off x="3000116" y="2963780"/>
            <a:ext cx="307340" cy="307340"/>
            <a:chOff x="5941025" y="3634400"/>
            <a:chExt cx="467650" cy="467650"/>
          </a:xfrm>
        </p:grpSpPr>
        <p:sp>
          <p:nvSpPr>
            <p:cNvPr id="385" name="Google Shape;385;p42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2"/>
          <p:cNvGrpSpPr/>
          <p:nvPr/>
        </p:nvGrpSpPr>
        <p:grpSpPr>
          <a:xfrm>
            <a:off x="6879252" y="2990191"/>
            <a:ext cx="308128" cy="254517"/>
            <a:chOff x="5268225" y="4341925"/>
            <a:chExt cx="468850" cy="387275"/>
          </a:xfrm>
        </p:grpSpPr>
        <p:sp>
          <p:nvSpPr>
            <p:cNvPr id="392" name="Google Shape;392;p42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42"/>
          <p:cNvGrpSpPr/>
          <p:nvPr/>
        </p:nvGrpSpPr>
        <p:grpSpPr>
          <a:xfrm>
            <a:off x="4916472" y="2947780"/>
            <a:ext cx="353754" cy="339345"/>
            <a:chOff x="5233525" y="4954450"/>
            <a:chExt cx="538275" cy="516350"/>
          </a:xfrm>
        </p:grpSpPr>
        <p:sp>
          <p:nvSpPr>
            <p:cNvPr id="401" name="Google Shape;401;p42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42"/>
          <p:cNvGrpSpPr/>
          <p:nvPr/>
        </p:nvGrpSpPr>
        <p:grpSpPr>
          <a:xfrm>
            <a:off x="6884643" y="1126492"/>
            <a:ext cx="297340" cy="264167"/>
            <a:chOff x="5292575" y="3681900"/>
            <a:chExt cx="420150" cy="373275"/>
          </a:xfrm>
        </p:grpSpPr>
        <p:sp>
          <p:nvSpPr>
            <p:cNvPr id="413" name="Google Shape;413;p4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pic>
        <p:nvPicPr>
          <p:cNvPr id="426" name="Google Shape;4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152" y="0"/>
            <a:ext cx="5659697" cy="4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4297650" y="4934650"/>
            <a:ext cx="548700" cy="2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/>
          <p:nvPr/>
        </p:nvSpPr>
        <p:spPr>
          <a:xfrm>
            <a:off x="5379985" y="489825"/>
            <a:ext cx="2075120" cy="4163909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ANDROID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4" name="Google Shape;434;p44"/>
          <p:cNvSpPr/>
          <p:nvPr/>
        </p:nvSpPr>
        <p:spPr>
          <a:xfrm>
            <a:off x="5469700" y="839000"/>
            <a:ext cx="1895700" cy="33561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5" name="Google Shape;435;p44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>
            <a:off x="5429712" y="379575"/>
            <a:ext cx="2092010" cy="4402482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iPHONE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5578250" y="1010425"/>
            <a:ext cx="1787100" cy="31482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/>
          <p:nvPr/>
        </p:nvSpPr>
        <p:spPr>
          <a:xfrm>
            <a:off x="5092502" y="539950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>
            <p:ph idx="1" type="body"/>
          </p:nvPr>
        </p:nvSpPr>
        <p:spPr>
          <a:xfrm>
            <a:off x="457200" y="489800"/>
            <a:ext cx="41019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TABLET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5281800" y="910225"/>
            <a:ext cx="2488500" cy="33318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1" name="Google Shape;451;p46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/>
          <p:nvPr/>
        </p:nvSpPr>
        <p:spPr>
          <a:xfrm>
            <a:off x="3659850" y="720076"/>
            <a:ext cx="4761292" cy="370672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457200" y="489800"/>
            <a:ext cx="27495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DESKTOP PROJECT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Show and explain your web, app or software projects using these gadget templates.</a:t>
            </a:r>
            <a:endParaRPr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3849675" y="926925"/>
            <a:ext cx="4369500" cy="2772300"/>
          </a:xfrm>
          <a:prstGeom prst="rect">
            <a:avLst/>
          </a:prstGeom>
          <a:solidFill>
            <a:srgbClr val="000714">
              <a:alpha val="25380"/>
            </a:srgbClr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9" name="Google Shape;459;p47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8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Thanks!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466" name="Google Shape;466;p48"/>
          <p:cNvSpPr txBox="1"/>
          <p:nvPr>
            <p:ph idx="1" type="subTitle"/>
          </p:nvPr>
        </p:nvSpPr>
        <p:spPr>
          <a:xfrm>
            <a:off x="876825" y="2688925"/>
            <a:ext cx="43341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user@mail.me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73" name="Google Shape;473;p49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/>
              <a:t>Presentation template by </a:t>
            </a:r>
            <a:r>
              <a:rPr lang="en" sz="1800" u="sng">
                <a:hlinkClick r:id="rId4"/>
              </a:rPr>
              <a:t>SlidesCarnival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➜"/>
            </a:pPr>
            <a:r>
              <a:rPr lang="en" sz="1800">
                <a:solidFill>
                  <a:schemeClr val="lt1"/>
                </a:solidFill>
              </a:rPr>
              <a:t>Photographs by </a:t>
            </a:r>
            <a:r>
              <a:rPr lang="en" sz="1800" u="sng">
                <a:solidFill>
                  <a:schemeClr val="lt1"/>
                </a:solidFill>
                <a:hlinkClick r:id="rId5"/>
              </a:rPr>
              <a:t>Death to the Stock Photo</a:t>
            </a:r>
            <a:r>
              <a:rPr lang="en" sz="1800">
                <a:solidFill>
                  <a:schemeClr val="lt1"/>
                </a:solidFill>
              </a:rPr>
              <a:t> (</a:t>
            </a:r>
            <a:r>
              <a:rPr lang="en" sz="1800" u="sng">
                <a:solidFill>
                  <a:schemeClr val="lt1"/>
                </a:solidFill>
                <a:hlinkClick r:id="rId6"/>
              </a:rPr>
              <a:t>license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/>
          </a:p>
        </p:txBody>
      </p:sp>
      <p:sp>
        <p:nvSpPr>
          <p:cNvPr id="474" name="Google Shape;474;p4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Titles &amp; body copy: Muli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download the font on this page: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FFFFFF"/>
                </a:solidFill>
                <a:hlinkClick r:id="rId4"/>
              </a:rPr>
              <a:t>https://www.fontsquirrel.com/fonts/muli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White </a:t>
            </a:r>
            <a:r>
              <a:rPr b="1" lang="en" sz="1400"/>
              <a:t>#FFFFFF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➜"/>
            </a:pPr>
            <a:r>
              <a:rPr lang="en" sz="1400"/>
              <a:t>Blue</a:t>
            </a:r>
            <a:r>
              <a:rPr b="1" lang="en" sz="1400"/>
              <a:t> </a:t>
            </a:r>
            <a:r>
              <a:rPr b="1" lang="en" sz="1400">
                <a:solidFill>
                  <a:srgbClr val="00B2FF"/>
                </a:solidFill>
                <a:highlight>
                  <a:srgbClr val="FFFFFF"/>
                </a:highlight>
              </a:rPr>
              <a:t>#00B2FF</a:t>
            </a:r>
            <a:endParaRPr b="1" sz="1400">
              <a:solidFill>
                <a:srgbClr val="00B2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0" name="Google Shape;480;p5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2902950" y="4324050"/>
            <a:ext cx="5937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2" name="Google Shape;482;p5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This means that you can: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them without losing quality.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uli"/>
              <a:buChar char="●"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Change line color, width and style.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Isn’t that nice? :)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Examples:</a:t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88" name="Google Shape;488;p5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89" name="Google Shape;489;p5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5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504" name="Google Shape;504;p5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5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510" name="Google Shape;510;p5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51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518" name="Google Shape;518;p5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51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5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524" name="Google Shape;524;p5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5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532" name="Google Shape;532;p5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51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1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1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1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541" name="Google Shape;541;p5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5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44" name="Google Shape;544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5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47" name="Google Shape;547;p5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51" name="Google Shape;551;p5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5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59" name="Google Shape;559;p5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5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66" name="Google Shape;566;p5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51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5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72" name="Google Shape;572;p5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5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75" name="Google Shape;575;p5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81" name="Google Shape;581;p5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5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84" name="Google Shape;584;p5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5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92" name="Google Shape;592;p5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5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98" name="Google Shape;598;p5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607" name="Google Shape;607;p5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5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612" name="Google Shape;612;p5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5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617" name="Google Shape;617;p5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622" name="Google Shape;622;p5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625" name="Google Shape;625;p5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5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628" name="Google Shape;628;p5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51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5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632" name="Google Shape;632;p5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5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635" name="Google Shape;635;p5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1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1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5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46" name="Google Shape;646;p5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51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5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50" name="Google Shape;650;p5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5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53" name="Google Shape;653;p5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58" name="Google Shape;658;p5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51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5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63" name="Google Shape;663;p5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5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70" name="Google Shape;670;p5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5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80" name="Google Shape;680;p5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84" name="Google Shape;684;p5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5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88" name="Google Shape;688;p5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5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94" name="Google Shape;694;p5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5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97" name="Google Shape;697;p5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5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705" name="Google Shape;705;p5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5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712" name="Google Shape;712;p5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5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715" name="Google Shape;715;p5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51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1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5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724" name="Google Shape;724;p5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5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733" name="Google Shape;733;p5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5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736" name="Google Shape;736;p5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5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743" name="Google Shape;743;p5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5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51" name="Google Shape;751;p5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5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55" name="Google Shape;755;p5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5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62" name="Google Shape;762;p5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5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66" name="Google Shape;766;p5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70" name="Google Shape;770;p5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5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76" name="Google Shape;776;p5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5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804" name="Google Shape;804;p5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7" name="Google Shape;827;p5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828" name="Google Shape;828;p5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5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843" name="Google Shape;843;p5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5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47" name="Google Shape;847;p5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5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54" name="Google Shape;854;p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5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63" name="Google Shape;863;p5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5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67" name="Google Shape;867;p5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5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73" name="Google Shape;873;p5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5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81" name="Google Shape;881;p5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5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88" name="Google Shape;888;p5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5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98" name="Google Shape;898;p5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5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910" name="Google Shape;910;p5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916" name="Google Shape;916;p5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Google Shape;923;p51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924" name="Google Shape;924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51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927" name="Google Shape;927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51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930" name="Google Shape;930;p5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2" name="Google Shape;932;p51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1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1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B2FF"/>
                </a:solidFill>
              </a:rPr>
              <a:t>Hello!</a:t>
            </a:r>
            <a:endParaRPr sz="9600">
              <a:solidFill>
                <a:srgbClr val="00B2FF"/>
              </a:solidFill>
            </a:endParaRPr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876825" y="2688925"/>
            <a:ext cx="3173400" cy="24447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Jayden Smith</a:t>
            </a:r>
            <a:endParaRPr b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 am here because I love to give presentations. 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 can find me at: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@username</a:t>
            </a:r>
            <a:endParaRPr b="1"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2FF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2"/>
          <p:cNvSpPr txBox="1"/>
          <p:nvPr/>
        </p:nvSpPr>
        <p:spPr>
          <a:xfrm>
            <a:off x="216385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Now you can use any emoji as an icon!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41" name="Google Shape;941;p52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31F20"/>
                </a:highlight>
                <a:latin typeface="Muli"/>
                <a:ea typeface="Muli"/>
                <a:cs typeface="Muli"/>
                <a:sym typeface="Muli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31F20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42" name="Google Shape;942;p52"/>
          <p:cNvSpPr txBox="1"/>
          <p:nvPr/>
        </p:nvSpPr>
        <p:spPr>
          <a:xfrm>
            <a:off x="648975" y="551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</a:rPr>
              <a:t>😉</a:t>
            </a:r>
            <a:endParaRPr sz="9600">
              <a:solidFill>
                <a:srgbClr val="FFFF00"/>
              </a:solidFill>
            </a:endParaRPr>
          </a:p>
        </p:txBody>
      </p:sp>
      <p:sp>
        <p:nvSpPr>
          <p:cNvPr id="943" name="Google Shape;943;p52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3009350" y="2878675"/>
            <a:ext cx="3086700" cy="20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slides</a:t>
            </a:r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3048000" y="834175"/>
            <a:ext cx="3048000" cy="20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Here you have a list of items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And some text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➜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b="1" lang="en"/>
              <a:t>won’t do both</a:t>
            </a:r>
            <a:r>
              <a:rPr lang="en"/>
              <a:t>.</a:t>
            </a:r>
            <a:endParaRPr/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2572050" y="0"/>
            <a:ext cx="39999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4294967295" type="ctrTitle"/>
          </p:nvPr>
        </p:nvSpPr>
        <p:spPr>
          <a:xfrm>
            <a:off x="2880950" y="2573950"/>
            <a:ext cx="3365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2880900" y="3563950"/>
            <a:ext cx="3365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Bring the attention of your audience over a key concept using icons or illustrations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6" name="Google Shape;166;p29"/>
          <p:cNvGrpSpPr/>
          <p:nvPr/>
        </p:nvGrpSpPr>
        <p:grpSpPr>
          <a:xfrm>
            <a:off x="4212252" y="836318"/>
            <a:ext cx="702681" cy="1114048"/>
            <a:chOff x="6718575" y="2318625"/>
            <a:chExt cx="256950" cy="407375"/>
          </a:xfrm>
        </p:grpSpPr>
        <p:sp>
          <p:nvSpPr>
            <p:cNvPr id="167" name="Google Shape;167;p2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0" name="Google Shape;190;p31"/>
          <p:cNvSpPr txBox="1"/>
          <p:nvPr>
            <p:ph idx="2" type="body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1" name="Google Shape;191;p31"/>
          <p:cNvSpPr txBox="1"/>
          <p:nvPr>
            <p:ph idx="3" type="body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